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3204" y="-1176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SRNTGT015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Olenogorsk</a:t>
            </a:r>
            <a:r>
              <a:rPr lang="en-GB" sz="4000" b="1" dirty="0"/>
              <a:t> Uranium Enrichment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xmlns="" id="{030D6FD0-D404-7714-3192-BA7E62396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09" t="4896" r="17319" b="3308"/>
          <a:stretch/>
        </p:blipFill>
        <p:spPr>
          <a:xfrm>
            <a:off x="0" y="1928463"/>
            <a:ext cx="15117415" cy="8741655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73869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Severomorsk Ammunition Factory 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</p:cNvCxnSpPr>
          <p:nvPr/>
        </p:nvCxnSpPr>
        <p:spPr>
          <a:xfrm flipV="1">
            <a:off x="7758867" y="6234044"/>
            <a:ext cx="1230388" cy="48230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038867" y="6356346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aerial view of a town&#10;&#10;Description automatically generated">
            <a:extLst>
              <a:ext uri="{FF2B5EF4-FFF2-40B4-BE49-F238E27FC236}">
                <a16:creationId xmlns:a16="http://schemas.microsoft.com/office/drawing/2014/main" xmlns="" id="{A4CE64CC-5904-243A-7B22-666D95A9E19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6231" t="3628" r="27606" b="5225"/>
          <a:stretch/>
        </p:blipFill>
        <p:spPr>
          <a:xfrm>
            <a:off x="0" y="1905734"/>
            <a:ext cx="15117415" cy="8786079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3376246" y="6493603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Olenogorsk</a:t>
            </a:r>
            <a:r>
              <a:rPr lang="en-GB" sz="1400" b="1" dirty="0"/>
              <a:t> Uranium Enrichment Facility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SRNTGT015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46146" y="6189785"/>
            <a:ext cx="2260835" cy="7508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9611845-4973-5CAB-064A-A28DF802DFDF}"/>
              </a:ext>
            </a:extLst>
          </p:cNvPr>
          <p:cNvSpPr/>
          <p:nvPr/>
        </p:nvSpPr>
        <p:spPr>
          <a:xfrm rot="1458635">
            <a:off x="7650649" y="5525593"/>
            <a:ext cx="731147" cy="855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12A1D67F-7867-9285-16DD-CDD50AA12D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FF94FD1-1A86-DC20-257A-6B6EB5DCA44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xmlns="" id="{F5A1A400-4A00-7B51-19F0-C8CFB6199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1889E273-18C4-8922-2E21-12E84A63DC4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50CD1CBE-70DF-501C-BECD-FDA5DF91310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2D979A33-69E0-518E-78D0-DCA51FB6A33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F51DC313-131A-9348-582A-220D8024B9F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0D315C84-EF28-4055-2528-4CC26C98F29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55B6938C-CA07-F32A-847F-00CDD8683E0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1F1A6FB8-CBB3-FB97-567F-B2EEDDC7DFA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DC1531B0-B42C-2F83-E9C6-79FDD867500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E6ED7162-580C-E2A9-CE5D-D5C60DB0582F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C9FE3FF6-29FD-B41A-523C-2376720A9F3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20C805BA-0E53-3D1E-5DF6-1AF35BEDA95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53" name="Picture 5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0992C54B-1DF1-0C49-95BD-D1CE8A47A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4" name="Rektangel 11">
              <a:extLst>
                <a:ext uri="{FF2B5EF4-FFF2-40B4-BE49-F238E27FC236}">
                  <a16:creationId xmlns:a16="http://schemas.microsoft.com/office/drawing/2014/main" xmlns="" id="{D87AA848-82D9-951E-5897-D7A862C77006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An aerial view of a city&#10;&#10;Description automatically generated">
            <a:extLst>
              <a:ext uri="{FF2B5EF4-FFF2-40B4-BE49-F238E27FC236}">
                <a16:creationId xmlns:a16="http://schemas.microsoft.com/office/drawing/2014/main" xmlns="" id="{973CD4E5-6CEC-DDFB-2A2D-55225B41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4000"/>
                    </a14:imgEffect>
                    <a14:imgEffect>
                      <a14:colorTemperature colorTemp="4416"/>
                    </a14:imgEffect>
                    <a14:imgEffect>
                      <a14:saturation sat="25000"/>
                    </a14:imgEffect>
                    <a14:imgEffect>
                      <a14:brightnessContrast bright="11000" contrast="40000"/>
                    </a14:imgEffect>
                  </a14:imgLayer>
                </a14:imgProps>
              </a:ext>
            </a:extLst>
          </a:blip>
          <a:srcRect l="20655" t="23010" r="30665" b="10062"/>
          <a:stretch/>
        </p:blipFill>
        <p:spPr>
          <a:xfrm>
            <a:off x="-860" y="1921522"/>
            <a:ext cx="15120210" cy="87702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4053AFC-A9B4-46C6-6943-4DDD4EF571B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276475" y="6654326"/>
            <a:ext cx="3585895" cy="24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71;p20">
            <a:extLst>
              <a:ext uri="{FF2B5EF4-FFF2-40B4-BE49-F238E27FC236}">
                <a16:creationId xmlns:a16="http://schemas.microsoft.com/office/drawing/2014/main" xmlns="" id="{757E2BC6-970B-520C-CADA-70AE67AEC4C5}"/>
              </a:ext>
            </a:extLst>
          </p:cNvPr>
          <p:cNvSpPr txBox="1"/>
          <p:nvPr/>
        </p:nvSpPr>
        <p:spPr>
          <a:xfrm>
            <a:off x="11232662" y="6520734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CENTRIFUGE HALL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09.515 E 033 11.764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583 FT</a:t>
            </a:r>
            <a:endParaRPr sz="1000" b="1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2FDDFEA1-A4CD-2343-67F3-3BFF6F3588EE}"/>
              </a:ext>
            </a:extLst>
          </p:cNvPr>
          <p:cNvSpPr/>
          <p:nvPr/>
        </p:nvSpPr>
        <p:spPr>
          <a:xfrm>
            <a:off x="8117060" y="710418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F25B41D-0B59-2569-D33E-860CFCFFD63E}"/>
              </a:ext>
            </a:extLst>
          </p:cNvPr>
          <p:cNvCxnSpPr>
            <a:cxnSpLocks/>
            <a:stCxn id="4" idx="1"/>
            <a:endCxn id="7" idx="5"/>
          </p:cNvCxnSpPr>
          <p:nvPr/>
        </p:nvCxnSpPr>
        <p:spPr>
          <a:xfrm flipH="1">
            <a:off x="8444134" y="6916916"/>
            <a:ext cx="2788528" cy="377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xmlns="" id="{5CE5BEB9-C705-76D8-8E32-E7E96A7045C7}"/>
              </a:ext>
            </a:extLst>
          </p:cNvPr>
          <p:cNvSpPr txBox="1"/>
          <p:nvPr/>
        </p:nvSpPr>
        <p:spPr>
          <a:xfrm>
            <a:off x="736375" y="6252691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CENTRIFUGE HALL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09.532 E 033 11.673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583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AEC539AB-EBCA-AA84-033A-E2EFE3216D58}"/>
              </a:ext>
            </a:extLst>
          </p:cNvPr>
          <p:cNvSpPr/>
          <p:nvPr/>
        </p:nvSpPr>
        <p:spPr>
          <a:xfrm>
            <a:off x="6753345" y="6708300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5" name="Google Shape;171;p20">
            <a:extLst>
              <a:ext uri="{FF2B5EF4-FFF2-40B4-BE49-F238E27FC236}">
                <a16:creationId xmlns:a16="http://schemas.microsoft.com/office/drawing/2014/main" xmlns="" id="{20995293-1D36-B57D-0934-C85CAF05587A}"/>
              </a:ext>
            </a:extLst>
          </p:cNvPr>
          <p:cNvSpPr txBox="1"/>
          <p:nvPr/>
        </p:nvSpPr>
        <p:spPr>
          <a:xfrm>
            <a:off x="11232662" y="4835434"/>
            <a:ext cx="2540100" cy="8428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RESEARCH FACILITY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09.564 E 033 11.726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xmlns="" id="{DB0440B4-2F6A-60B8-C342-E4DAFF0D105D}"/>
              </a:ext>
            </a:extLst>
          </p:cNvPr>
          <p:cNvSpPr/>
          <p:nvPr/>
        </p:nvSpPr>
        <p:spPr>
          <a:xfrm>
            <a:off x="7268982" y="5515979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73EFD891-D93F-EB89-287A-05868A65C24F}"/>
              </a:ext>
            </a:extLst>
          </p:cNvPr>
          <p:cNvCxnSpPr>
            <a:cxnSpLocks/>
            <a:stCxn id="45" idx="1"/>
            <a:endCxn id="52" idx="5"/>
          </p:cNvCxnSpPr>
          <p:nvPr/>
        </p:nvCxnSpPr>
        <p:spPr>
          <a:xfrm flipH="1">
            <a:off x="7596056" y="5256851"/>
            <a:ext cx="3636606" cy="4490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34B7294-B541-59B9-C8B4-D95D80B97952}"/>
              </a:ext>
            </a:extLst>
          </p:cNvPr>
          <p:cNvGrpSpPr/>
          <p:nvPr/>
        </p:nvGrpSpPr>
        <p:grpSpPr>
          <a:xfrm rot="2108947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xmlns="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BE817E5-D377-438D-3910-8EB97D36561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B11225EA-AB1F-7C88-8DC9-E567012BBB8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xmlns="" id="{26C729F6-7DC8-53C3-8B89-35FAB8053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6ACDF8CF-5523-5800-DB20-70F2D9639BD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A0F3576E-3D38-B4BD-9C0F-25B459202FD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DADF2BB3-86AE-57C5-6BEC-E964C15FFB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="" id="{61F06379-D335-BDD9-6B6E-9DC2DF78EB2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980FB964-1C35-6245-EB85-A24A8E6CE08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="" id="{96E0B232-C431-9B85-DC83-D3CB2C9A178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="" id="{F38F577F-5719-4E56-9AC0-04DA3C574F89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E61D0BDD-06F7-E36B-C062-7E33ADB5FB9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54C80DBF-5BC0-77A6-D33D-7ADFDFBE116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96335F94-9728-12F1-BE11-E4EA2343257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DAA3A4D3-AEB0-BBA7-71F0-1808F076196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77" name="Picture 7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209348DA-034F-89C2-5041-6BC8AE264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78" name="Rektangel 11">
              <a:extLst>
                <a:ext uri="{FF2B5EF4-FFF2-40B4-BE49-F238E27FC236}">
                  <a16:creationId xmlns:a16="http://schemas.microsoft.com/office/drawing/2014/main" xmlns="" id="{A5CA3DD7-E6B6-1165-1CEC-3D5992C64715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02F08B5E-C149-4232-5E31-4859E33E5751}"/>
              </a:ext>
            </a:extLst>
          </p:cNvPr>
          <p:cNvSpPr/>
          <p:nvPr/>
        </p:nvSpPr>
        <p:spPr>
          <a:xfrm rot="1458635">
            <a:off x="6134315" y="5447499"/>
            <a:ext cx="2688936" cy="289293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xmlns="" id="{2CE0B118-892D-58AD-BCB0-66E91036A758}"/>
              </a:ext>
            </a:extLst>
          </p:cNvPr>
          <p:cNvSpPr txBox="1"/>
          <p:nvPr/>
        </p:nvSpPr>
        <p:spPr>
          <a:xfrm>
            <a:off x="736375" y="7107543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CENTRIFUGE HALL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09.519 E 033 11.633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584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3F171C6D-241A-3506-971E-FF6612F05B52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>
            <a:off x="3276475" y="7509178"/>
            <a:ext cx="33143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xmlns="" id="{94BEDB42-299C-96E2-DFDB-305AC995BC50}"/>
              </a:ext>
            </a:extLst>
          </p:cNvPr>
          <p:cNvSpPr/>
          <p:nvPr/>
        </p:nvSpPr>
        <p:spPr>
          <a:xfrm>
            <a:off x="6481849" y="731926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07" name="Google Shape;171;p20">
            <a:extLst>
              <a:ext uri="{FF2B5EF4-FFF2-40B4-BE49-F238E27FC236}">
                <a16:creationId xmlns:a16="http://schemas.microsoft.com/office/drawing/2014/main" xmlns="" id="{214C9823-A72D-25DF-043E-CA3888A620E5}"/>
              </a:ext>
            </a:extLst>
          </p:cNvPr>
          <p:cNvSpPr txBox="1"/>
          <p:nvPr/>
        </p:nvSpPr>
        <p:spPr>
          <a:xfrm>
            <a:off x="11232662" y="7362835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CENTRIFUGE HALL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09.505 E 033 11.746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D</a:t>
            </a:r>
            <a:r>
              <a:rPr lang="en-GB" sz="1000" b="1" dirty="0"/>
              <a:t>PI</a:t>
            </a:r>
            <a:r>
              <a:rPr lang="fr" sz="1000" b="1" dirty="0"/>
              <a:t> MSL: 584 FT</a:t>
            </a:r>
            <a:endParaRPr sz="1000" b="1" dirty="0"/>
          </a:p>
        </p:txBody>
      </p:sp>
      <p:sp>
        <p:nvSpPr>
          <p:cNvPr id="108" name="Isosceles Triangle 107">
            <a:extLst>
              <a:ext uri="{FF2B5EF4-FFF2-40B4-BE49-F238E27FC236}">
                <a16:creationId xmlns:a16="http://schemas.microsoft.com/office/drawing/2014/main" xmlns="" id="{A6FE6F3D-78EC-5727-31E0-1B7FE4AC9E7F}"/>
              </a:ext>
            </a:extLst>
          </p:cNvPr>
          <p:cNvSpPr/>
          <p:nvPr/>
        </p:nvSpPr>
        <p:spPr>
          <a:xfrm>
            <a:off x="7929909" y="752560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38893456-9FE5-5C97-9E4E-2516676B405B}"/>
              </a:ext>
            </a:extLst>
          </p:cNvPr>
          <p:cNvCxnSpPr>
            <a:cxnSpLocks/>
            <a:stCxn id="107" idx="1"/>
            <a:endCxn id="108" idx="5"/>
          </p:cNvCxnSpPr>
          <p:nvPr/>
        </p:nvCxnSpPr>
        <p:spPr>
          <a:xfrm flipH="1" flipV="1">
            <a:off x="8256983" y="7715515"/>
            <a:ext cx="2975679" cy="435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3081889216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CONCRETE STEEL WAREHOUSE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CONCRETE STEEL WAREHOUSE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SINGLE STORY BRICK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SINGLE STORY BRICK BUILDING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SINGLE STORY OFFICE BLOCK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2x500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AD5BE1A-DE7B-859A-1DAF-A77503FA80C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63F46D2-2793-3C71-5107-79B00A9C4B4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xmlns="" id="{9A1039A2-20CB-CEC2-5BEF-CF6FFF342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96142A8A-7E01-7541-4365-3DCC524AA2A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D627D462-7291-8E51-3304-F58913B9476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C569B275-6118-6299-238A-BF6706411AB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BF6C3CFC-999C-EBF5-EA49-5D084E63470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E0E2B78C-0731-1D55-281A-F4BEFAFFDFB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74971BF1-E62E-A2A9-E59B-AB61C0A7504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9DF4543C-78A2-34FF-28AA-FC21E0A9C0E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D77F351-8EFE-CE53-653E-25F393724F8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FBA262C-60D9-56C3-DF91-1DA4B12CA31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D6B653FF-E11D-EDE0-F751-8E3DC2AC5A9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F51AF7EE-281D-4405-6BA8-5EBCD966A43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3" name="Picture 4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7E56DCF9-0DBA-99E6-D4D9-6BFDF8CAD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4" name="Rektangel 11">
              <a:extLst>
                <a:ext uri="{FF2B5EF4-FFF2-40B4-BE49-F238E27FC236}">
                  <a16:creationId xmlns:a16="http://schemas.microsoft.com/office/drawing/2014/main" xmlns="" id="{84B8CCB5-FAD9-1CFA-D1D7-4E79318126B2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n aerial view of a city&#10;&#10;Description automatically generated">
            <a:extLst>
              <a:ext uri="{FF2B5EF4-FFF2-40B4-BE49-F238E27FC236}">
                <a16:creationId xmlns:a16="http://schemas.microsoft.com/office/drawing/2014/main" xmlns="" id="{9F6C2BE4-3BA5-6CAC-FE40-E2BAEED9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4000"/>
                    </a14:imgEffect>
                    <a14:imgEffect>
                      <a14:colorTemperature colorTemp="4416"/>
                    </a14:imgEffect>
                    <a14:imgEffect>
                      <a14:saturation sat="25000"/>
                    </a14:imgEffect>
                    <a14:imgEffect>
                      <a14:brightnessContrast bright="11000" contrast="40000"/>
                    </a14:imgEffect>
                  </a14:imgLayer>
                </a14:imgProps>
              </a:ext>
            </a:extLst>
          </a:blip>
          <a:srcRect l="20655" t="23010" r="30665" b="10062"/>
          <a:stretch/>
        </p:blipFill>
        <p:spPr>
          <a:xfrm>
            <a:off x="-860" y="1921522"/>
            <a:ext cx="15120210" cy="877029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78D323E3-04C3-ED79-387C-E56BA7B8481F}"/>
              </a:ext>
            </a:extLst>
          </p:cNvPr>
          <p:cNvSpPr/>
          <p:nvPr/>
        </p:nvSpPr>
        <p:spPr>
          <a:xfrm rot="1458635">
            <a:off x="6134315" y="5447499"/>
            <a:ext cx="2688936" cy="289293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5781610" y="5269585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155616" y="2634658"/>
            <a:ext cx="2833440" cy="614400"/>
            <a:chOff x="2219682" y="8216866"/>
            <a:chExt cx="2833440" cy="614400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219682" y="8216866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STORAGE SILOS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300FT NW FROM </a:t>
              </a:r>
              <a:r>
                <a:rPr lang="en-GB" sz="1000" b="1" dirty="0"/>
                <a:t>DPI-E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3"/>
              <a:endCxn id="58" idx="1"/>
            </p:cNvCxnSpPr>
            <p:nvPr/>
          </p:nvCxnSpPr>
          <p:spPr>
            <a:xfrm>
              <a:off x="3966582" y="8524066"/>
              <a:ext cx="1086540" cy="2585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8984545" y="3332729"/>
            <a:ext cx="2008575" cy="869161"/>
            <a:chOff x="6503382" y="4510325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150M / 492FT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953123" y="4824004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FAH E-W/W-E, PGM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 rot="21313752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E8B039E-41D2-C247-4B25-55C467679CF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F9EB222-CDB0-FA10-CB3C-EB1AD82D1D9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xmlns="" id="{783F9F6B-4FB5-8F1F-80EA-BF5138BC6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D106255F-BE0E-10BC-710D-CAD98804436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069A32B9-E609-A481-60E3-C7670AD8C9B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C92E3869-6A87-E891-9F0F-539C578590B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3106478C-36FF-37AB-9841-CF4C84AF15B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AFEED1FD-0E32-89EE-7EE1-6736F175686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5F2DBEA6-B917-5E5B-C206-10B2A7AF7F6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8E1CB982-3B56-A458-31FC-D19B9E766CB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6C55FF70-BDE9-DB68-3922-1FF67D4FB8B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FC6E5594-3C44-ACDA-6D60-96AF5C897B0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2826BFE8-8F77-E2AD-EBDD-C9868431446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C50888D6-6945-34EB-02DC-3ED2BFE8137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7" name="Picture 4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C4D9EB10-1E25-B1D7-3F74-03702D030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8" name="Rektangel 11">
              <a:extLst>
                <a:ext uri="{FF2B5EF4-FFF2-40B4-BE49-F238E27FC236}">
                  <a16:creationId xmlns:a16="http://schemas.microsoft.com/office/drawing/2014/main" xmlns="" id="{47A94485-ACCF-2845-F632-DC46835C6771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xmlns="" id="{4237BCD3-B3B5-17D2-63DA-ECE1314BAC71}"/>
              </a:ext>
            </a:extLst>
          </p:cNvPr>
          <p:cNvSpPr/>
          <p:nvPr/>
        </p:nvSpPr>
        <p:spPr>
          <a:xfrm>
            <a:off x="4821001" y="3015472"/>
            <a:ext cx="5029150" cy="5233794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198;p22">
            <a:extLst>
              <a:ext uri="{FF2B5EF4-FFF2-40B4-BE49-F238E27FC236}">
                <a16:creationId xmlns:a16="http://schemas.microsoft.com/office/drawing/2014/main" xmlns="" id="{544C08A9-5C07-B5F8-4B77-664C88367DA2}"/>
              </a:ext>
            </a:extLst>
          </p:cNvPr>
          <p:cNvSpPr/>
          <p:nvPr/>
        </p:nvSpPr>
        <p:spPr>
          <a:xfrm rot="938237">
            <a:off x="4948635" y="2658740"/>
            <a:ext cx="2184178" cy="1206692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8;p22">
            <a:extLst>
              <a:ext uri="{FF2B5EF4-FFF2-40B4-BE49-F238E27FC236}">
                <a16:creationId xmlns:a16="http://schemas.microsoft.com/office/drawing/2014/main" xmlns="" id="{B62C5405-278B-A183-0E08-E45D13D796AD}"/>
              </a:ext>
            </a:extLst>
          </p:cNvPr>
          <p:cNvSpPr/>
          <p:nvPr/>
        </p:nvSpPr>
        <p:spPr>
          <a:xfrm rot="590920">
            <a:off x="5601054" y="3914971"/>
            <a:ext cx="757348" cy="722786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195;p22">
            <a:extLst>
              <a:ext uri="{FF2B5EF4-FFF2-40B4-BE49-F238E27FC236}">
                <a16:creationId xmlns:a16="http://schemas.microsoft.com/office/drawing/2014/main" xmlns="" id="{FC3AB8C1-8287-01BE-5850-D10B3DB2850E}"/>
              </a:ext>
            </a:extLst>
          </p:cNvPr>
          <p:cNvGrpSpPr/>
          <p:nvPr/>
        </p:nvGrpSpPr>
        <p:grpSpPr>
          <a:xfrm>
            <a:off x="2755236" y="3984230"/>
            <a:ext cx="2833440" cy="614400"/>
            <a:chOff x="2219682" y="8216866"/>
            <a:chExt cx="2833440" cy="614400"/>
          </a:xfrm>
        </p:grpSpPr>
        <p:sp>
          <p:nvSpPr>
            <p:cNvPr id="63" name="Google Shape;196;p22">
              <a:extLst>
                <a:ext uri="{FF2B5EF4-FFF2-40B4-BE49-F238E27FC236}">
                  <a16:creationId xmlns:a16="http://schemas.microsoft.com/office/drawing/2014/main" xmlns="" id="{3E2C8A0A-6FB4-A015-71A5-8F1C05A20C36}"/>
                </a:ext>
              </a:extLst>
            </p:cNvPr>
            <p:cNvSpPr txBox="1"/>
            <p:nvPr/>
          </p:nvSpPr>
          <p:spPr>
            <a:xfrm>
              <a:off x="2219682" y="8216866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POSSIBLE URANIUM STORAGE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300FT NW FROM </a:t>
              </a:r>
              <a:r>
                <a:rPr lang="en-GB" sz="1000" b="1" dirty="0"/>
                <a:t>DPI-E</a:t>
              </a:r>
              <a:endParaRPr sz="1000" b="1" dirty="0"/>
            </a:p>
          </p:txBody>
        </p:sp>
        <p:cxnSp>
          <p:nvCxnSpPr>
            <p:cNvPr id="206" name="Google Shape;197;p22">
              <a:extLst>
                <a:ext uri="{FF2B5EF4-FFF2-40B4-BE49-F238E27FC236}">
                  <a16:creationId xmlns:a16="http://schemas.microsoft.com/office/drawing/2014/main" xmlns="" id="{8C10E1B0-A603-1D18-EEB8-C5B2489639FC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3966582" y="8524066"/>
              <a:ext cx="1086540" cy="2585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1751776113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GAS STORAGE CYLINDERS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NW 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Raw Uranium Storage Leakage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LIQUID STORAGE SILOS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NW 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Flammable Liquids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F23CF93D-24A5-6437-BC01-3BF55AFE186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E92CA882-0075-34C1-22B1-BA30CB47032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xmlns="" id="{4EEA450B-85A9-C13B-D16B-617485E67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278C24F1-FB3B-48D5-55EB-ED10C5EDAAB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0BC4FC02-437E-5819-89D3-6E4D51D0C10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D218D119-422E-B180-A62E-8EDA3571AA3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E22CF695-2F23-E9A5-AF49-51EA8BA44EB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9AEC5443-D2E7-FE3D-6DA8-7B251E28C1D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72B40803-7BAB-038A-96D7-10EF4EBFA02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821D9F5E-9BA7-6B10-A252-F8C8846F6AE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270A644B-BE96-8EB5-633A-5499B4D7EFA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FCEE5A1-9396-8CA4-2BDC-C2219704FD2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8FD82E1A-CB1B-09FF-93CD-532D99F00E7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106401A7-F2E5-42BA-1F76-BE15B3420DA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3" name="Picture 4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A2C13536-256B-E753-E3AB-3289CB60F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4" name="Rektangel 11">
              <a:extLst>
                <a:ext uri="{FF2B5EF4-FFF2-40B4-BE49-F238E27FC236}">
                  <a16:creationId xmlns:a16="http://schemas.microsoft.com/office/drawing/2014/main" xmlns="" id="{ADE67450-EACD-9DAE-D7B3-B092C9C65CBD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53C7EDB-72EC-E030-EE14-335D6F51239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8BCE4E3-8A49-5B9A-A70F-2434D77FE8F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5" name="Picture 3">
              <a:extLst>
                <a:ext uri="{FF2B5EF4-FFF2-40B4-BE49-F238E27FC236}">
                  <a16:creationId xmlns:a16="http://schemas.microsoft.com/office/drawing/2014/main" xmlns="" id="{27C883DB-95E8-ED4A-F8B8-AC6C50627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E750AAE5-5E7F-7FE8-1D40-C752E7ADBA5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967E5288-9BA9-001A-D11A-578973FCDB6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="" id="{F660F62F-DF9D-96F9-E291-05CE003A9D9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="" id="{FBF9A82F-3550-E87F-C754-5FD168133B1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xmlns="" id="{0E77B715-6DF1-CA23-42F0-D0F5C8D35EE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="" id="{1F04807B-072A-C9B1-B286-F2A4E79D229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="" id="{13198604-7007-A8F5-837B-4E4D98E971F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9921A7B4-FCEC-3BF2-888D-9D332405C3E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DCFEB4B1-CC14-C783-6CDB-F288C4A060D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746EC956-3FFF-52EB-018A-645CE13A73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2D58866C-035D-0FFD-8112-CB8F2049584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61" name="Picture 6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9DD72FC7-6D8E-B018-C43A-7CAF17F9D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2" name="Rektangel 11">
              <a:extLst>
                <a:ext uri="{FF2B5EF4-FFF2-40B4-BE49-F238E27FC236}">
                  <a16:creationId xmlns:a16="http://schemas.microsoft.com/office/drawing/2014/main" xmlns="" id="{6AA60ABD-6740-B3BA-2E52-393A53112467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927</Words>
  <Application>Microsoft Office PowerPoint</Application>
  <PresentationFormat>Egendefinert</PresentationFormat>
  <Paragraphs>238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SRNTGT015  Olenogorsk Uranium Enrichment Facility,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SRNTGT015 Olenogorsk Uranium Enrichment Facility</dc:title>
  <dc:subject>SRNTGT015 Olenogorsk Uranium Enrichment Facility</dc:subject>
  <dc:creator>132nd Virtual Wing;VIS</dc:creator>
  <cp:lastModifiedBy>Frode Nakken</cp:lastModifiedBy>
  <cp:revision>8</cp:revision>
  <dcterms:modified xsi:type="dcterms:W3CDTF">2025-02-27T19:03:57Z</dcterms:modified>
</cp:coreProperties>
</file>